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 Id="rId3" Type="http://schemas.openxmlformats.org/officeDocument/2006/relationships/image" Target="../media/image8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 Id="rId3" Type="http://schemas.openxmlformats.org/officeDocument/2006/relationships/image" Target="../media/image1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1.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7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8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1.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5.png"/><Relationship Id="rId14" Type="http://schemas.openxmlformats.org/officeDocument/2006/relationships/image" Target="../media/image84.png"/><Relationship Id="rId17" Type="http://schemas.openxmlformats.org/officeDocument/2006/relationships/image" Target="../media/image68.png"/><Relationship Id="rId16" Type="http://schemas.openxmlformats.org/officeDocument/2006/relationships/image" Target="../media/image66.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83.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90.png"/><Relationship Id="rId7" Type="http://schemas.openxmlformats.org/officeDocument/2006/relationships/image" Target="../media/image8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6.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2.png"/><Relationship Id="rId13" Type="http://schemas.openxmlformats.org/officeDocument/2006/relationships/image" Target="../media/image46.png"/><Relationship Id="rId12" Type="http://schemas.openxmlformats.org/officeDocument/2006/relationships/image" Target="../media/image45.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41.png"/><Relationship Id="rId15" Type="http://schemas.openxmlformats.org/officeDocument/2006/relationships/image" Target="../media/image47.png"/><Relationship Id="rId14" Type="http://schemas.openxmlformats.org/officeDocument/2006/relationships/image" Target="../media/image67.png"/><Relationship Id="rId17" Type="http://schemas.openxmlformats.org/officeDocument/2006/relationships/image" Target="../media/image49.png"/><Relationship Id="rId16" Type="http://schemas.openxmlformats.org/officeDocument/2006/relationships/image" Target="../media/image48.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38.png"/><Relationship Id="rId8"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